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6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9BDB-9C08-4569-8CD8-1A2CBD3FF379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9E3B-09B5-4BF4-9A69-701D8C344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634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9BDB-9C08-4569-8CD8-1A2CBD3FF379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9E3B-09B5-4BF4-9A69-701D8C344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959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9BDB-9C08-4569-8CD8-1A2CBD3FF379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9E3B-09B5-4BF4-9A69-701D8C344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764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9BDB-9C08-4569-8CD8-1A2CBD3FF379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9E3B-09B5-4BF4-9A69-701D8C344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633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9BDB-9C08-4569-8CD8-1A2CBD3FF379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9E3B-09B5-4BF4-9A69-701D8C344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798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9BDB-9C08-4569-8CD8-1A2CBD3FF379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9E3B-09B5-4BF4-9A69-701D8C344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09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9BDB-9C08-4569-8CD8-1A2CBD3FF379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9E3B-09B5-4BF4-9A69-701D8C344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393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9BDB-9C08-4569-8CD8-1A2CBD3FF379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9E3B-09B5-4BF4-9A69-701D8C344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25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9BDB-9C08-4569-8CD8-1A2CBD3FF379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9E3B-09B5-4BF4-9A69-701D8C344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808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9BDB-9C08-4569-8CD8-1A2CBD3FF379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9E3B-09B5-4BF4-9A69-701D8C344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433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9BDB-9C08-4569-8CD8-1A2CBD3FF379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9E3B-09B5-4BF4-9A69-701D8C344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375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E9BDB-9C08-4569-8CD8-1A2CBD3FF379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A9E3B-09B5-4BF4-9A69-701D8C344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95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layer.myshared.ru/1017435/data/images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60" y="0"/>
            <a:ext cx="91788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7624" y="692696"/>
            <a:ext cx="69127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6000" b="1" smtClean="0">
                <a:solidFill>
                  <a:srgbClr val="002060"/>
                </a:solidFill>
              </a:rPr>
              <a:t>Новогодние игрушки </a:t>
            </a:r>
            <a:r>
              <a:rPr lang="ru-RU" sz="6000" b="1" dirty="0" smtClean="0">
                <a:solidFill>
                  <a:srgbClr val="002060"/>
                </a:solidFill>
              </a:rPr>
              <a:t>в разных странах мира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76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 descr="http://img0.liveinternet.ru/images/attach/c/10/108/584/108584728_large_f810beffd2f6c8ff2b6d67c55e3ec2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5207010" cy="432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5445224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 Германии любят новогодние игрушки в виде щелкунчиков. Так изображают многих сказочных персонажей</a:t>
            </a:r>
            <a:endParaRPr lang="ru-RU" sz="2000" b="1" dirty="0"/>
          </a:p>
        </p:txBody>
      </p:sp>
      <p:pic>
        <p:nvPicPr>
          <p:cNvPr id="10248" name="Picture 8" descr="http://img1.liveinternet.ru/images/attach/c/10/108/584/108584761_large_86990645af2f3161a4c3827c28c44c9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6731"/>
            <a:ext cx="4704606" cy="331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6136" y="3789040"/>
            <a:ext cx="2952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Также тут неравнодушны к пряничным человечкам на елке.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234991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05871" y="5536246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 России елку украшают  шарами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268" name="Picture 4" descr="http://kem.sibnovosti.ru/pictures/0398/6145/v_kuzbass_rasskazhut_hrupkuyu_istoriy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688632" cy="458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s017.radikal.ru/i439/1112/53/e0b8e9ee35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346" y="1823144"/>
            <a:ext cx="4955704" cy="371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746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 descr="http://zvimer.ru/o/9/elka_novyy_god_prazdnik_ukrasheniya_sneg_1920x14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626469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04248" y="915707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Бусами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95028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 descr="http://stblizko.ru/system/images/product/017/206/501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4824536" cy="361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prowallpapers.ro/download/globuri_argintii-1440x9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626" y="152636"/>
            <a:ext cx="624542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80112" y="5245876"/>
            <a:ext cx="3563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Ёлочной мишурой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162750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 descr="http://img0.liveinternet.ru/images/attach/c/0/118/982/118982558_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60648"/>
            <a:ext cx="666750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7744" y="5461193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Гирляндами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951579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 descr="http://content.foto.mail.ru/mail/vdv_alchevsk/_answers/i-173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387515"/>
            <a:ext cx="662473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20973" y="5381746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Новогодним дождиком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280837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1988840"/>
            <a:ext cx="6408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yapotrebitel.ru/wp-content/uploads/2012/12/x_4c38393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620688"/>
            <a:ext cx="6264696" cy="419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941168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Жители многих стран мира традиционно на зимние праздники украшают новогоднюю ёлку, сосну или даже пальму. В большинстве стран новогоднее дерево  украшают свечами, символизирующими звезды – сегодня их чаще всего заменяют гирляндами из разноцветных лампочек.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142914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yapotrebitel.ru/wp-content/uploads/2012/12/Christmas-Tree-Topper-Angel-Wallpaper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3800475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0072" y="908720"/>
            <a:ext cx="28803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Но есть и различия. </a:t>
            </a:r>
          </a:p>
          <a:p>
            <a:r>
              <a:rPr lang="ru-RU" sz="2000" b="1" dirty="0" smtClean="0"/>
              <a:t>Так, верхушку ели или сосны в нашей стране чаще всего украшает звезда или сосулька, а вот, например, в США наряду с традиционной звездочкой очень популярны фигурки ангелов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0471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://yapotrebitel.ru/wp-content/uploads/2012/12/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96" y="404664"/>
            <a:ext cx="489073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124744"/>
            <a:ext cx="23042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 Китае в качестве ёлочных украшений очень популярны всевозможные изделия из бумаги – фонарики, гирлянды, цветы.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617855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yapotrebitel.ru/wp-content/uploads/2012/12/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6408203" cy="427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23373" y="5085184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 Испании на ёлках всегда можно найти множество сладостей и украшений.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817793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://yapotrebitel.ru/wp-content/uploads/2012/12/2579fan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5" y="9207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yapotrebitel.ru/wp-content/uploads/2012/12/334002133_637ec92527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40968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64239" y="260648"/>
            <a:ext cx="25302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Японские новогодние ели носят отпечаток национальной культуры. </a:t>
            </a:r>
            <a:r>
              <a:rPr lang="ru-RU" sz="2000" b="1" dirty="0">
                <a:solidFill>
                  <a:prstClr val="black"/>
                </a:solidFill>
              </a:rPr>
              <a:t>Кроме привычных нам украшений здесь популярны маленькие куколки,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3355" y="4869160"/>
            <a:ext cx="40086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</a:rPr>
              <a:t>бумажные веера, фонарики, 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ru-RU" sz="2000" b="1" dirty="0" smtClean="0"/>
              <a:t>колокольчики и, конечно, оригами, особенно популярны “журавлики”, сложенные из бумаги.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801508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://yapotrebitel.ru/wp-content/uploads/2012/12/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528058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1999" y="5013176"/>
            <a:ext cx="7770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 Швеции популярны ёлочные украшения из соломы – звёзды, солнце, снежинки, различные животные.</a:t>
            </a:r>
            <a:endParaRPr lang="ru-RU" sz="2000" b="1" dirty="0"/>
          </a:p>
        </p:txBody>
      </p:sp>
      <p:pic>
        <p:nvPicPr>
          <p:cNvPr id="7174" name="Picture 6" descr="974ac7c49afd9c0cc07348b2ac5d4384 (500x375, 90Kb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41301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307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http://yapotrebitel.ru/wp-content/uploads/2012/12/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151" y="260648"/>
            <a:ext cx="4950281" cy="625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1196752"/>
            <a:ext cx="19442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 Гренландии очень любят украшать ёлки зажжёнными свечами.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997462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http://yapotrebitel.ru/wp-content/uploads/2012/12/10-e13552386323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12" y="1484784"/>
            <a:ext cx="451296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92080" y="1987966"/>
            <a:ext cx="34563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 Бразилии, где снега не бывает, на ёлки щедро набрасывают кусочки ваты, которая и должна символизировать собою эти традиционные для европейской зимы осадки. Вату также охотно используют и в Южной Африке, по той же причине.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0801914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256</Words>
  <Application>Microsoft Office PowerPoint</Application>
  <PresentationFormat>Экран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</dc:creator>
  <cp:lastModifiedBy>Денис</cp:lastModifiedBy>
  <cp:revision>8</cp:revision>
  <dcterms:created xsi:type="dcterms:W3CDTF">2015-12-13T14:10:01Z</dcterms:created>
  <dcterms:modified xsi:type="dcterms:W3CDTF">2019-11-01T16:33:53Z</dcterms:modified>
</cp:coreProperties>
</file>