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DB2216-B261-42B2-B7E8-8DC254B3CDA4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12D3A7-F62F-42FD-9F75-1F807B2CE1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25978/9089e302-fe75-4814-9e38-492ae7f6127d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132856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«Самые 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необычные дома 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мира»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7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Dcy;&amp;ocy;&amp;mcy;-&amp;scy;&amp;lcy;&amp;o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8"/>
            <a:ext cx="9144000" cy="68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8687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Дом-слон в Таиланде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4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esher.ru/wp-content/images2/2011/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3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308" y="6143243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Публичная библиотека в Канзас–сити, США</a:t>
            </a:r>
            <a:endParaRPr lang="ru-RU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73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Dcy;&amp;ocy;&amp;mcy;-&amp;rcy;&amp;ocy;&amp;yacy;&amp;lcy;&amp;softcy; &amp;scy;&amp;ocy; &amp;scy;&amp;kcy;&amp;rcy;&amp;icy;&amp;pcy;&amp;kcy;&amp;o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6631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Дом-рояль со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скрипкой в Китае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KHcy;&amp;rcy;&amp;acy;&amp;mcy; &amp;Lcy;&amp;ocy;&amp;tcy;&amp;ocy;&amp;scy;&amp;acy;. &amp;Dcy;&amp;iecy;&amp;lcy;&amp;icy;, &amp;Icy;&amp;ncy;&amp;dcy;&amp;icy;&amp;y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8" y="602128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 Храм Лотоса в 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Дели,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Индия</a:t>
            </a:r>
            <a:endParaRPr lang="ru-RU" sz="400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Lcy;&amp;iecy;&amp;scy;&amp;ncy;&amp;acy;&amp;yacy; &amp;scy;&amp;pcy;&amp;icy;&amp;rcy;&amp;acy;&amp;lcy;&amp;softcy;. &amp;Dcy;&amp;acy;&amp;rcy;&amp;mcy;&amp;shcy;&amp;tcy;&amp;acy;&amp;dcy;&amp;tcy;, &amp;Gcy;&amp;iecy;&amp;rcy;&amp;mcy;&amp;acy;&amp;ncy;&amp;icy;&amp;y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 лесная спираль в Германии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8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Scy;&amp;acy;&amp;mcy;&amp;ycy;&amp;iecy; &amp;ucy;&amp;dcy;&amp;icy;&amp;vcy;&amp;icy;&amp;tcy;&amp;iecy;&amp;lcy;&amp;softcy;&amp;ncy;&amp;ycy;&amp;iecy; &amp;icy; &amp;ncy;&amp;iecy;&amp;vcy;&amp;iecy;&amp;rcy;&amp;ocy;&amp;yacy;&amp;tcy;&amp;ncy;&amp;ycy;&amp;iecy; &amp;zcy;&amp;dcy;&amp;acy;&amp;ncy;&amp;icy;&amp;yacy; &amp;vcy; &amp;mcy;&amp;icy;&amp;r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03"/>
            <a:ext cx="915644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663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 в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бочке в США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Scy;&amp;tcy;&amp;icy;&amp;rcy;&amp;acy;&amp;lcy;&amp;softcy;&amp;ncy;&amp;acy;&amp;yacy; &amp;Mcy;&amp;acy;&amp;shcy;&amp;icy;&amp;ncy;&amp;acy;. &amp;Mcy;&amp;iecy;&amp;khcy;&amp;icy;&amp;kcy;&amp;ocy;, &amp;Mcy;&amp;iecy;&amp;kcy;&amp;scy;&amp;icy;&amp;kcy;&amp;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782" y="116632"/>
            <a:ext cx="8902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 стиральная машина в Мехико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, Мексика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5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Tcy;&amp;acy;&amp;ncy;&amp;tscy;&amp;ucy;&amp;yucy;&amp;shchcy;&amp;iecy;&amp;iecy; &amp;zcy;&amp;dcy;&amp;acy;&amp;ncy;&amp;icy;&amp;iecy;. &amp;Pcy;&amp;rcy;&amp;acy;&amp;gcy;&amp;acy;, &amp;CHcy;&amp;iecy;&amp;khcy;&amp;icy;&amp;y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09" y="0"/>
            <a:ext cx="9186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055407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Танцующее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здание в  Праге ,Чехия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8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Rcy;&amp;acy;&amp;zcy;&amp;vcy;&amp;acy;&amp;lcy;&amp;icy;&amp;vcy;&amp;acy;&amp;yucy;&amp;shchcy;&amp;iecy;&amp;iecy;&amp;scy;&amp;yacy; &amp;zcy;&amp;dcy;&amp;acy;&amp;ncy;&amp;icy;&amp;iecy;. &amp;Ocy;&amp;ncy;&amp;tcy;&amp;acy;&amp;rcy;&amp;icy;&amp;ocy;, &amp;Kcy;&amp;acy;&amp;ncy;&amp;acy;&amp;dcy;&amp;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09642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Разваливающееся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здание  в Канаде</a:t>
            </a:r>
            <a:endParaRPr lang="ru-RU" sz="400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68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Dcy;&amp;ocy;&amp;mcy; &amp;vcy;&amp;vcy;&amp;iecy;&amp;rcy;&amp;khcy; &amp;tcy;&amp;ocy;&amp;rcy;&amp;mcy;&amp;acy;&amp;shcy;&amp;kcy;&amp;acy;&amp;mcy;&amp;icy;. &amp;SHcy;&amp;icy;&amp;mcy;&amp;bcy;&amp;acy;&amp;rcy;&amp;kcy;&amp;iecy;, &amp;Pcy;&amp;ocy;&amp;lcy;&amp;softcy;&amp;shcy;&amp;a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0"/>
            <a:ext cx="91573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 вверх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тормашками в  Польше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3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gviagem.com.br/wp-content/gallery/edificios-estranhos/predios-estranhos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" y="0"/>
            <a:ext cx="9144000" cy="68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4" y="6157917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«Кривой дом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»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Сопоте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Польше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1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ols.ru/uploads/posts/2015-08/144002608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3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313" y="6094672"/>
            <a:ext cx="86207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Дом-космический корабль в Испании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84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remontbp.com/wp-content/uploads/2018/05/17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7255" y="5585719"/>
            <a:ext cx="64322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Нано-дом или мини- ковчег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 в Южной Корее, Сеул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66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fir-tours.com.ua/wp-content/uploads/2017/12/13050427669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" y="1376"/>
            <a:ext cx="913457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1408" y="6094672"/>
            <a:ext cx="63345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Дом-автомобиль в Австрии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8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fresher.ru/wp-content/images2/2011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" y="758145"/>
            <a:ext cx="9163457" cy="60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87" y="0"/>
            <a:ext cx="91440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Гостиница или сумасшедший дом </a:t>
            </a:r>
            <a:endParaRPr lang="ru-RU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во Вьетнаме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65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fresher.ru/wp-content/images2/201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" y="0"/>
            <a:ext cx="9134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8603" y="5477232"/>
            <a:ext cx="77778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Дворец Фердинанда </a:t>
            </a:r>
            <a:r>
              <a:rPr lang="ru-RU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Шеваля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 или </a:t>
            </a:r>
            <a:endParaRPr lang="ru-RU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Идеальный дворец во  Франции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80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7 самых необычных домов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2" y="3313"/>
            <a:ext cx="915339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4917" y="6093296"/>
            <a:ext cx="5963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Дом-невидимка в Италии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8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002" y="5593058"/>
            <a:ext cx="79444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Пузырьковый дом Пьера Кардена </a:t>
            </a:r>
            <a:endParaRPr lang="ru-RU" sz="4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во Франции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174" name="Picture 6" descr="http://webrelax.com/uploads/posts/2017-09/10-samyh-porazitelnyh-zdaniy-mira-foto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"/>
          <a:stretch/>
        </p:blipFill>
        <p:spPr bwMode="auto">
          <a:xfrm>
            <a:off x="-8985" y="0"/>
            <a:ext cx="915298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0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736x/19/6c/be/196cbeda1078a731cc0644f76ee9c690--japanese-architecture-interior-archite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6" b="9223"/>
          <a:stretch/>
        </p:blipFill>
        <p:spPr bwMode="auto">
          <a:xfrm>
            <a:off x="1637319" y="25896"/>
            <a:ext cx="6384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9026" y="6093296"/>
            <a:ext cx="4984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Дом-клетка в Японии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08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remontbp.com/wp-content/uploads/2018/05/12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37"/>
            <a:ext cx="9150467" cy="609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093296"/>
            <a:ext cx="91246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Космический дом из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прошлого, Англия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4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resher.ru/wp-content/images2/2011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066293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Здание-корзина  в США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9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sisa.ru/uploads/posts/1307907029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7294" y="11663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 -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Хабитат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 67 в Канаде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3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esher.ru/wp-content/images2/2011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9" y="-4960"/>
            <a:ext cx="9178482" cy="68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13394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Дом-камень в Португалии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1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vpressa.ru/photo/68142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524" y="614499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Дом-башмак в Пенсильвании, в Америке</a:t>
            </a:r>
            <a:endParaRPr lang="ru-RU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resher.ru/wp-content/images2/2011/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60212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НЛО-дом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на Тайване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92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resher.ru/wp-content/images2/2011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021288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Дом-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ырка в  </a:t>
            </a:r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США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3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736x/88/c6/ab/88c6abb2536d0346628e9e372cf105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" y="0"/>
            <a:ext cx="918854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02128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Дом –унитаз в Южной Корее</a:t>
            </a:r>
            <a:endParaRPr lang="ru-RU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637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148</Words>
  <Application>Microsoft Office PowerPoint</Application>
  <PresentationFormat>Экран (4:3)</PresentationFormat>
  <Paragraphs>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15</cp:revision>
  <dcterms:created xsi:type="dcterms:W3CDTF">2016-02-04T14:35:23Z</dcterms:created>
  <dcterms:modified xsi:type="dcterms:W3CDTF">2019-02-02T08:13:47Z</dcterms:modified>
</cp:coreProperties>
</file>